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FC00BA-7B9C-48B3-912D-FD9422197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219200"/>
            <a:ext cx="8825658" cy="1155292"/>
          </a:xfrm>
        </p:spPr>
        <p:txBody>
          <a:bodyPr/>
          <a:lstStyle/>
          <a:p>
            <a:r>
              <a:rPr lang="fr-FR" dirty="0"/>
              <a:t>Projet Arduino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032D1C7-B576-4FF6-932F-8859E0DB9F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2998290"/>
            <a:ext cx="8825658" cy="2640510"/>
          </a:xfrm>
        </p:spPr>
        <p:txBody>
          <a:bodyPr>
            <a:normAutofit/>
          </a:bodyPr>
          <a:lstStyle/>
          <a:p>
            <a:r>
              <a:rPr lang="fr-FR" b="1" dirty="0"/>
              <a:t>Groupe :</a:t>
            </a:r>
          </a:p>
          <a:p>
            <a:r>
              <a:rPr lang="fr-FR" sz="1800" i="1" dirty="0"/>
              <a:t>Nguyen Martin </a:t>
            </a:r>
          </a:p>
          <a:p>
            <a:r>
              <a:rPr lang="fr-FR" sz="1800" i="1" dirty="0" err="1"/>
              <a:t>Caffiaux</a:t>
            </a:r>
            <a:r>
              <a:rPr lang="fr-FR" sz="1800" i="1" dirty="0"/>
              <a:t> Matis</a:t>
            </a:r>
          </a:p>
          <a:p>
            <a:r>
              <a:rPr lang="fr-FR" sz="1800" i="1" dirty="0" err="1"/>
              <a:t>Mboup</a:t>
            </a:r>
            <a:r>
              <a:rPr lang="fr-FR" sz="1800" i="1" dirty="0"/>
              <a:t> </a:t>
            </a:r>
            <a:r>
              <a:rPr lang="fr-FR" sz="1800" i="1" dirty="0" err="1"/>
              <a:t>Mbayang</a:t>
            </a:r>
            <a:endParaRPr lang="fr-FR" sz="1800" i="1" dirty="0"/>
          </a:p>
          <a:p>
            <a:r>
              <a:rPr lang="fr-FR" sz="1800" i="1" dirty="0" err="1"/>
              <a:t>ZINsou</a:t>
            </a:r>
            <a:r>
              <a:rPr lang="fr-FR" sz="1800" i="1" dirty="0"/>
              <a:t> </a:t>
            </a:r>
            <a:r>
              <a:rPr lang="fr-FR" sz="1800" i="1" dirty="0" err="1"/>
              <a:t>francoise</a:t>
            </a:r>
            <a:endParaRPr lang="fr-FR" sz="1800" i="1" dirty="0"/>
          </a:p>
        </p:txBody>
      </p:sp>
    </p:spTree>
    <p:extLst>
      <p:ext uri="{BB962C8B-B14F-4D97-AF65-F5344CB8AC3E}">
        <p14:creationId xmlns:p14="http://schemas.microsoft.com/office/powerpoint/2010/main" val="1142472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A796EF-A1FE-4C84-AE4E-B40E20913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système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CD3340-6C14-405D-9EBB-9E4FDACC4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Système de verrouillage d’un verrou par digicode</a:t>
            </a:r>
          </a:p>
          <a:p>
            <a:r>
              <a:rPr lang="fr-FR" dirty="0"/>
              <a:t>Possibilité de changer le code en appuyant sur ‘B’</a:t>
            </a:r>
          </a:p>
          <a:p>
            <a:r>
              <a:rPr lang="fr-FR" dirty="0"/>
              <a:t>Système de blocage au-delà de trois saisies erronées en moins de 1 min.</a:t>
            </a:r>
          </a:p>
          <a:p>
            <a:r>
              <a:rPr lang="fr-FR" dirty="0"/>
              <a:t>Déverrouillage en appuyant sur ‘A’</a:t>
            </a:r>
          </a:p>
          <a:p>
            <a:r>
              <a:rPr lang="fr-FR" dirty="0"/>
              <a:t>Affichage </a:t>
            </a:r>
            <a:r>
              <a:rPr lang="fr-FR" dirty="0" err="1"/>
              <a:t>lcd</a:t>
            </a:r>
            <a:r>
              <a:rPr lang="fr-FR" dirty="0"/>
              <a:t> pour aiguiller l’utilisateur</a:t>
            </a:r>
          </a:p>
          <a:p>
            <a:r>
              <a:rPr lang="fr-FR" dirty="0"/>
              <a:t>Messages indicatifs et messages d’erreur</a:t>
            </a:r>
          </a:p>
        </p:txBody>
      </p:sp>
    </p:spTree>
    <p:extLst>
      <p:ext uri="{BB962C8B-B14F-4D97-AF65-F5344CB8AC3E}">
        <p14:creationId xmlns:p14="http://schemas.microsoft.com/office/powerpoint/2010/main" val="782261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9574C9-BF4F-468F-95CB-3FCBE3081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Image du dispositif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58CCD787-1D13-48A0-8E0B-6521E01326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4881" y="2052638"/>
            <a:ext cx="5164014" cy="4195762"/>
          </a:xfrm>
        </p:spPr>
      </p:pic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610FB366-882B-42E0-B31B-EA740C8C4746}"/>
              </a:ext>
            </a:extLst>
          </p:cNvPr>
          <p:cNvCxnSpPr>
            <a:cxnSpLocks/>
          </p:cNvCxnSpPr>
          <p:nvPr/>
        </p:nvCxnSpPr>
        <p:spPr>
          <a:xfrm flipH="1" flipV="1">
            <a:off x="6773662" y="2450237"/>
            <a:ext cx="2325950" cy="15092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DF754880-C7E6-4EDB-AE50-96C7730BA945}"/>
              </a:ext>
            </a:extLst>
          </p:cNvPr>
          <p:cNvCxnSpPr>
            <a:cxnSpLocks/>
          </p:cNvCxnSpPr>
          <p:nvPr/>
        </p:nvCxnSpPr>
        <p:spPr>
          <a:xfrm flipH="1" flipV="1">
            <a:off x="6773662" y="2649628"/>
            <a:ext cx="2325950" cy="62623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37230205-0510-4720-80C8-A65B1E634DB2}"/>
              </a:ext>
            </a:extLst>
          </p:cNvPr>
          <p:cNvSpPr txBox="1"/>
          <p:nvPr/>
        </p:nvSpPr>
        <p:spPr>
          <a:xfrm>
            <a:off x="9099611" y="2383654"/>
            <a:ext cx="2769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déverrouillage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F6D3965-7C72-4B55-9A89-0013FD3E3C3D}"/>
              </a:ext>
            </a:extLst>
          </p:cNvPr>
          <p:cNvSpPr txBox="1"/>
          <p:nvPr/>
        </p:nvSpPr>
        <p:spPr>
          <a:xfrm>
            <a:off x="9099611" y="3080551"/>
            <a:ext cx="2494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Modification du mot de passe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4D4C3E4-DA92-492D-A24F-7D8224BBE2EA}"/>
              </a:ext>
            </a:extLst>
          </p:cNvPr>
          <p:cNvCxnSpPr>
            <a:cxnSpLocks/>
          </p:cNvCxnSpPr>
          <p:nvPr/>
        </p:nvCxnSpPr>
        <p:spPr>
          <a:xfrm flipH="1">
            <a:off x="7572652" y="4598633"/>
            <a:ext cx="1526959" cy="62143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F8CFE180-2C5C-4391-8524-4F1DABA903FA}"/>
              </a:ext>
            </a:extLst>
          </p:cNvPr>
          <p:cNvSpPr txBox="1"/>
          <p:nvPr/>
        </p:nvSpPr>
        <p:spPr>
          <a:xfrm>
            <a:off x="9099611" y="4314548"/>
            <a:ext cx="2769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Servo-moteur symbolise le verrou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AD6697B9-F833-40DD-8C99-1495A7F5990E}"/>
              </a:ext>
            </a:extLst>
          </p:cNvPr>
          <p:cNvCxnSpPr>
            <a:cxnSpLocks/>
          </p:cNvCxnSpPr>
          <p:nvPr/>
        </p:nvCxnSpPr>
        <p:spPr>
          <a:xfrm flipH="1">
            <a:off x="5610687" y="6016361"/>
            <a:ext cx="348892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8E61EB95-8AB2-4BDA-B7B7-9ACF323AF54D}"/>
              </a:ext>
            </a:extLst>
          </p:cNvPr>
          <p:cNvSpPr txBox="1"/>
          <p:nvPr/>
        </p:nvSpPr>
        <p:spPr>
          <a:xfrm>
            <a:off x="9097815" y="5805996"/>
            <a:ext cx="2663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Écran </a:t>
            </a:r>
            <a:r>
              <a:rPr lang="fr-FR" dirty="0" err="1"/>
              <a:t>lcd</a:t>
            </a:r>
            <a:r>
              <a:rPr lang="fr-FR" dirty="0"/>
              <a:t> 16*2</a:t>
            </a:r>
          </a:p>
        </p:txBody>
      </p:sp>
    </p:spTree>
    <p:extLst>
      <p:ext uri="{BB962C8B-B14F-4D97-AF65-F5344CB8AC3E}">
        <p14:creationId xmlns:p14="http://schemas.microsoft.com/office/powerpoint/2010/main" val="3719404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11A9A5-FFB5-4229-8E4F-B778B2210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Vidéo de présentation</a:t>
            </a:r>
          </a:p>
        </p:txBody>
      </p:sp>
      <p:pic>
        <p:nvPicPr>
          <p:cNvPr id="4" name="video-1578906314">
            <a:hlinkClick r:id="" action="ppaction://media"/>
            <a:extLst>
              <a:ext uri="{FF2B5EF4-FFF2-40B4-BE49-F238E27FC236}">
                <a16:creationId xmlns:a16="http://schemas.microsoft.com/office/drawing/2014/main" id="{5B6CD98E-9BE8-4358-BE69-8F52C7078A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3263" y="2052638"/>
            <a:ext cx="2125662" cy="4195762"/>
          </a:xfrm>
        </p:spPr>
      </p:pic>
    </p:spTree>
    <p:extLst>
      <p:ext uri="{BB962C8B-B14F-4D97-AF65-F5344CB8AC3E}">
        <p14:creationId xmlns:p14="http://schemas.microsoft.com/office/powerpoint/2010/main" val="342482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3CDEB1-AB5F-4E66-957B-68F33CFE0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930B46F-DDFB-4191-8490-82FF14544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28240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38</TotalTime>
  <Words>84</Words>
  <Application>Microsoft Office PowerPoint</Application>
  <PresentationFormat>Grand écran</PresentationFormat>
  <Paragraphs>20</Paragraphs>
  <Slides>5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Projet Arduino</vt:lpstr>
      <vt:lpstr>Présentation du système</vt:lpstr>
      <vt:lpstr>Image du dispositif</vt:lpstr>
      <vt:lpstr>Vidéo de présentation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Arduino</dc:title>
  <dc:creator>Martin Nguyen</dc:creator>
  <cp:lastModifiedBy>Martin Nguyen</cp:lastModifiedBy>
  <cp:revision>6</cp:revision>
  <dcterms:created xsi:type="dcterms:W3CDTF">2020-01-13T05:28:53Z</dcterms:created>
  <dcterms:modified xsi:type="dcterms:W3CDTF">2020-01-13T08:31:43Z</dcterms:modified>
</cp:coreProperties>
</file>

<file path=docProps/thumbnail.jpeg>
</file>